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  <p:italic r:id="rId50"/>
      <p:boldItalic r:id="rId51"/>
    </p:embeddedFont>
    <p:embeddedFont>
      <p:font typeface="Proxima Nova"/>
      <p:regular r:id="rId52"/>
      <p:bold r:id="rId53"/>
      <p:italic r:id="rId54"/>
      <p:boldItalic r:id="rId55"/>
    </p:embeddedFont>
    <p:embeddedFont>
      <p:font typeface="Roboto Medium"/>
      <p:regular r:id="rId56"/>
      <p:bold r:id="rId57"/>
      <p:italic r:id="rId58"/>
      <p:boldItalic r:id="rId59"/>
    </p:embeddedFont>
    <p:embeddedFont>
      <p:font typeface="Maven Pro SemiBold"/>
      <p:regular r:id="rId60"/>
      <p:bold r:id="rId61"/>
    </p:embeddedFont>
    <p:embeddedFont>
      <p:font typeface="Amatic SC"/>
      <p:regular r:id="rId62"/>
      <p:bold r:id="rId63"/>
    </p:embeddedFont>
    <p:embeddedFont>
      <p:font typeface="Fira Sans Extra Condensed Medium"/>
      <p:regular r:id="rId64"/>
      <p:bold r:id="rId65"/>
      <p:italic r:id="rId66"/>
      <p:boldItalic r:id="rId67"/>
    </p:embeddedFont>
    <p:embeddedFont>
      <p:font typeface="Fira Sans Condensed Medium"/>
      <p:regular r:id="rId68"/>
      <p:bold r:id="rId69"/>
      <p:italic r:id="rId70"/>
      <p:boldItalic r:id="rId71"/>
    </p:embeddedFont>
    <p:embeddedFont>
      <p:font typeface="Maven Pro"/>
      <p:regular r:id="rId72"/>
      <p:bold r:id="rId73"/>
    </p:embeddedFont>
    <p:embeddedFont>
      <p:font typeface="Proxima Nova Semibold"/>
      <p:regular r:id="rId74"/>
      <p:bold r:id="rId75"/>
      <p:boldItalic r:id="rId76"/>
    </p:embeddedFont>
    <p:embeddedFont>
      <p:font typeface="Advent Pro Medium"/>
      <p:regular r:id="rId77"/>
      <p:bold r:id="rId78"/>
      <p:italic r:id="rId79"/>
      <p:boldItalic r:id="rId80"/>
    </p:embeddedFont>
    <p:embeddedFont>
      <p:font typeface="Share Tech"/>
      <p:regular r:id="rId8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F4AA853-0EE0-403B-9A8C-2A24D3807F6B}">
  <a:tblStyle styleId="{DF4AA853-0EE0-403B-9A8C-2A24D3807F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font" Target="fonts/AdventProMedium-boldItalic.fntdata"/><Relationship Id="rId81" Type="http://schemas.openxmlformats.org/officeDocument/2006/relationships/font" Target="fonts/ShareTech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MavenPro-bold.fntdata"/><Relationship Id="rId72" Type="http://schemas.openxmlformats.org/officeDocument/2006/relationships/font" Target="fonts/MavenPro-regular.fntdata"/><Relationship Id="rId31" Type="http://schemas.openxmlformats.org/officeDocument/2006/relationships/slide" Target="slides/slide25.xml"/><Relationship Id="rId75" Type="http://schemas.openxmlformats.org/officeDocument/2006/relationships/font" Target="fonts/ProximaNovaSemibold-bold.fntdata"/><Relationship Id="rId30" Type="http://schemas.openxmlformats.org/officeDocument/2006/relationships/slide" Target="slides/slide24.xml"/><Relationship Id="rId74" Type="http://schemas.openxmlformats.org/officeDocument/2006/relationships/font" Target="fonts/ProximaNovaSemibold-regular.fntdata"/><Relationship Id="rId33" Type="http://schemas.openxmlformats.org/officeDocument/2006/relationships/slide" Target="slides/slide27.xml"/><Relationship Id="rId77" Type="http://schemas.openxmlformats.org/officeDocument/2006/relationships/font" Target="fonts/AdventProMedium-regular.fntdata"/><Relationship Id="rId32" Type="http://schemas.openxmlformats.org/officeDocument/2006/relationships/slide" Target="slides/slide26.xml"/><Relationship Id="rId76" Type="http://schemas.openxmlformats.org/officeDocument/2006/relationships/font" Target="fonts/ProximaNovaSemibold-boldItalic.fntdata"/><Relationship Id="rId35" Type="http://schemas.openxmlformats.org/officeDocument/2006/relationships/slide" Target="slides/slide29.xml"/><Relationship Id="rId79" Type="http://schemas.openxmlformats.org/officeDocument/2006/relationships/font" Target="fonts/AdventProMedium-italic.fntdata"/><Relationship Id="rId34" Type="http://schemas.openxmlformats.org/officeDocument/2006/relationships/slide" Target="slides/slide28.xml"/><Relationship Id="rId78" Type="http://schemas.openxmlformats.org/officeDocument/2006/relationships/font" Target="fonts/AdventProMedium-bold.fntdata"/><Relationship Id="rId71" Type="http://schemas.openxmlformats.org/officeDocument/2006/relationships/font" Target="fonts/FiraSansCondensedMedium-boldItalic.fntdata"/><Relationship Id="rId70" Type="http://schemas.openxmlformats.org/officeDocument/2006/relationships/font" Target="fonts/FiraSansCondensedMedium-italic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AmaticSC-regular.fntdata"/><Relationship Id="rId61" Type="http://schemas.openxmlformats.org/officeDocument/2006/relationships/font" Target="fonts/MavenProSemiBold-bold.fntdata"/><Relationship Id="rId20" Type="http://schemas.openxmlformats.org/officeDocument/2006/relationships/slide" Target="slides/slide14.xml"/><Relationship Id="rId64" Type="http://schemas.openxmlformats.org/officeDocument/2006/relationships/font" Target="fonts/FiraSansExtraCondensedMedium-regular.fntdata"/><Relationship Id="rId63" Type="http://schemas.openxmlformats.org/officeDocument/2006/relationships/font" Target="fonts/AmaticSC-bold.fntdata"/><Relationship Id="rId22" Type="http://schemas.openxmlformats.org/officeDocument/2006/relationships/slide" Target="slides/slide16.xml"/><Relationship Id="rId66" Type="http://schemas.openxmlformats.org/officeDocument/2006/relationships/font" Target="fonts/FiraSansExtraCondensedMedium-italic.fntdata"/><Relationship Id="rId21" Type="http://schemas.openxmlformats.org/officeDocument/2006/relationships/slide" Target="slides/slide15.xml"/><Relationship Id="rId65" Type="http://schemas.openxmlformats.org/officeDocument/2006/relationships/font" Target="fonts/FiraSansExtraCondensedMedium-bold.fntdata"/><Relationship Id="rId24" Type="http://schemas.openxmlformats.org/officeDocument/2006/relationships/slide" Target="slides/slide18.xml"/><Relationship Id="rId68" Type="http://schemas.openxmlformats.org/officeDocument/2006/relationships/font" Target="fonts/FiraSansCondensedMedium-regular.fntdata"/><Relationship Id="rId23" Type="http://schemas.openxmlformats.org/officeDocument/2006/relationships/slide" Target="slides/slide17.xml"/><Relationship Id="rId67" Type="http://schemas.openxmlformats.org/officeDocument/2006/relationships/font" Target="fonts/FiraSansExtraCondensedMedium-boldItalic.fntdata"/><Relationship Id="rId60" Type="http://schemas.openxmlformats.org/officeDocument/2006/relationships/font" Target="fonts/MavenProSemiBold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FiraSansCondensedMedium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AdventProSemiBold-boldItalic.fntdata"/><Relationship Id="rId50" Type="http://schemas.openxmlformats.org/officeDocument/2006/relationships/font" Target="fonts/AdventProSemiBold-italic.fntdata"/><Relationship Id="rId53" Type="http://schemas.openxmlformats.org/officeDocument/2006/relationships/font" Target="fonts/ProximaNova-bold.fntdata"/><Relationship Id="rId52" Type="http://schemas.openxmlformats.org/officeDocument/2006/relationships/font" Target="fonts/ProximaNova-regular.fntdata"/><Relationship Id="rId11" Type="http://schemas.openxmlformats.org/officeDocument/2006/relationships/slide" Target="slides/slide5.xml"/><Relationship Id="rId55" Type="http://schemas.openxmlformats.org/officeDocument/2006/relationships/font" Target="fonts/ProximaNova-boldItalic.fntdata"/><Relationship Id="rId10" Type="http://schemas.openxmlformats.org/officeDocument/2006/relationships/slide" Target="slides/slide4.xml"/><Relationship Id="rId54" Type="http://schemas.openxmlformats.org/officeDocument/2006/relationships/font" Target="fonts/ProximaNova-italic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.fntdata"/><Relationship Id="rId12" Type="http://schemas.openxmlformats.org/officeDocument/2006/relationships/slide" Target="slides/slide6.xml"/><Relationship Id="rId56" Type="http://schemas.openxmlformats.org/officeDocument/2006/relationships/font" Target="fonts/RobotoMedium-regular.fntdata"/><Relationship Id="rId15" Type="http://schemas.openxmlformats.org/officeDocument/2006/relationships/slide" Target="slides/slide9.xml"/><Relationship Id="rId59" Type="http://schemas.openxmlformats.org/officeDocument/2006/relationships/font" Target="fonts/RobotoMedium-boldItalic.fntdata"/><Relationship Id="rId14" Type="http://schemas.openxmlformats.org/officeDocument/2006/relationships/slide" Target="slides/slide8.xml"/><Relationship Id="rId58" Type="http://schemas.openxmlformats.org/officeDocument/2006/relationships/font" Target="fonts/RobotoMedium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9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6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9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2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9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0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3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4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9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89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8" name="Google Shape;428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" name="Google Shape;1074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8" name="Google Shape;1088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{DF4AA853-0EE0-403B-9A8C-2A24D3807F6B}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/>
          <p:nvPr>
            <p:ph idx="1" type="body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898A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CF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997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28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4" name="Google Shape;1704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2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9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{DF4AA853-0EE0-403B-9A8C-2A24D3807F6B}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{DF4AA853-0EE0-403B-9A8C-2A24D3807F6B}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{DF4AA853-0EE0-403B-9A8C-2A24D3807F6B}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{DF4AA853-0EE0-403B-9A8C-2A24D3807F6B}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4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5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2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3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16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57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0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2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rect b="b" l="l" r="r" t="t"/>
              <a:pathLst>
                <a:path extrusionOk="0" h="298" w="477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rect b="b" l="l" r="r" t="t"/>
              <a:pathLst>
                <a:path extrusionOk="0" h="298" w="478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rect b="b" l="l" r="r" t="t"/>
              <a:pathLst>
                <a:path extrusionOk="0" h="298" w="98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rect b="b" l="l" r="r" t="t"/>
                <a:pathLst>
                  <a:path extrusionOk="0" h="9336" w="5311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rect b="b" l="l" r="r" t="t"/>
                <a:pathLst>
                  <a:path extrusionOk="0" h="4003" w="4168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rect b="b" l="l" r="r" t="t"/>
                <a:pathLst>
                  <a:path extrusionOk="0" h="1311" w="1311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rect b="b" l="l" r="r" t="t"/>
                <a:pathLst>
                  <a:path extrusionOk="0" h="1298" w="1311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rect b="b" l="l" r="r" t="t"/>
                <a:pathLst>
                  <a:path extrusionOk="0" h="1965" w="199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rect b="b" l="l" r="r" t="t"/>
                <a:pathLst>
                  <a:path extrusionOk="0" h="110289" w="10617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rect b="b" l="l" r="r" t="t"/>
                <a:pathLst>
                  <a:path extrusionOk="0" h="175609" w="150412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92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" name="Google Shape;675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14850" t="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